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334" r:id="rId2"/>
    <p:sldId id="262" r:id="rId3"/>
    <p:sldId id="266" r:id="rId4"/>
    <p:sldId id="327" r:id="rId5"/>
    <p:sldId id="328" r:id="rId6"/>
    <p:sldId id="264" r:id="rId7"/>
    <p:sldId id="263" r:id="rId8"/>
    <p:sldId id="332" r:id="rId9"/>
    <p:sldId id="330" r:id="rId10"/>
    <p:sldId id="329" r:id="rId11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109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06/10/1443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06/10/1443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06/10/1443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06/10/1443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06/10/1443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06/10/1443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06/10/1443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06/10/1443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06/10/1443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06/10/1443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06/10/1443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06/10/1443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1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 descr="https://tse3.mm.bing.net/th?id=OIP.Qj-8NSpX9o-mh7wB_-SW7AHaEK&amp;pid=Api&amp;P=0&amp;w=286&amp;h=16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675" y="522279"/>
            <a:ext cx="6042265" cy="1715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683569" y="2921183"/>
            <a:ext cx="7746031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IQ" sz="5400" b="1" dirty="0" smtClean="0">
                <a:ln w="11430"/>
                <a:solidFill>
                  <a:prstClr val="black"/>
                </a:solidFill>
                <a:effectLst>
                  <a:glow rad="228600">
                    <a:srgbClr val="C0504D">
                      <a:satMod val="175000"/>
                      <a:alpha val="4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منظمات النمو والهرمونات النباتية</a:t>
            </a:r>
          </a:p>
          <a:p>
            <a:pPr algn="ctr"/>
            <a:r>
              <a:rPr lang="ar-IQ" sz="5400" b="1" dirty="0" err="1" smtClean="0">
                <a:ln w="11430"/>
                <a:solidFill>
                  <a:srgbClr val="FFFF00"/>
                </a:solidFill>
                <a:effectLst>
                  <a:glow rad="228600">
                    <a:srgbClr val="C0504D">
                      <a:satMod val="175000"/>
                      <a:alpha val="4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أ.د</a:t>
            </a:r>
            <a:r>
              <a:rPr lang="ar-IQ" sz="5400" b="1" dirty="0" smtClean="0">
                <a:ln w="11430"/>
                <a:solidFill>
                  <a:srgbClr val="FFFF00"/>
                </a:solidFill>
                <a:effectLst>
                  <a:glow rad="228600">
                    <a:srgbClr val="C0504D">
                      <a:satMod val="175000"/>
                      <a:alpha val="4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عقيل هادي عبد الواحد</a:t>
            </a:r>
          </a:p>
          <a:p>
            <a:pPr algn="ctr"/>
            <a:r>
              <a:rPr lang="ar-IQ" sz="3600" b="1" dirty="0" smtClean="0">
                <a:ln w="11430"/>
                <a:solidFill>
                  <a:srgbClr val="FFFF00"/>
                </a:solidFill>
                <a:effectLst>
                  <a:glow rad="228600">
                    <a:srgbClr val="C0504D">
                      <a:satMod val="175000"/>
                      <a:alpha val="4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استاذ فسيولوجيا النبات </a:t>
            </a:r>
            <a:r>
              <a:rPr lang="ar-IQ" sz="3600" b="1" dirty="0" err="1" smtClean="0">
                <a:ln w="11430"/>
                <a:solidFill>
                  <a:srgbClr val="FFFF00"/>
                </a:solidFill>
                <a:effectLst>
                  <a:glow rad="228600">
                    <a:srgbClr val="C0504D">
                      <a:satMod val="175000"/>
                      <a:alpha val="4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والتقانات</a:t>
            </a:r>
            <a:r>
              <a:rPr lang="ar-IQ" sz="3600" b="1" dirty="0" smtClean="0">
                <a:ln w="11430"/>
                <a:solidFill>
                  <a:srgbClr val="FFFF00"/>
                </a:solidFill>
                <a:effectLst>
                  <a:glow rad="228600">
                    <a:srgbClr val="C0504D">
                      <a:satMod val="175000"/>
                      <a:alpha val="4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الحياتية</a:t>
            </a:r>
          </a:p>
          <a:p>
            <a:pPr algn="ctr"/>
            <a:r>
              <a:rPr lang="ar-IQ" sz="3600" b="1" dirty="0" smtClean="0">
                <a:ln w="11430"/>
                <a:solidFill>
                  <a:srgbClr val="FFFF00"/>
                </a:solidFill>
                <a:effectLst>
                  <a:glow rad="228600">
                    <a:srgbClr val="C0504D">
                      <a:satMod val="175000"/>
                      <a:alpha val="4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جامعه البصرة – كلية الزراعة</a:t>
            </a:r>
            <a:endParaRPr lang="ar-SA" sz="3600" b="1" dirty="0">
              <a:ln w="11430"/>
              <a:solidFill>
                <a:srgbClr val="FFFF00"/>
              </a:solidFill>
              <a:effectLst>
                <a:glow rad="228600">
                  <a:srgbClr val="C0504D">
                    <a:satMod val="175000"/>
                    <a:alpha val="40000"/>
                  </a:srgb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صورة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0816"/>
            <a:ext cx="1609460" cy="2448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صورة 5"/>
          <p:cNvPicPr/>
          <p:nvPr/>
        </p:nvPicPr>
        <p:blipFill>
          <a:blip r:embed="rId6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6940" y="490816"/>
            <a:ext cx="1496856" cy="17367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صوت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28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44"/>
    </mc:Choice>
    <mc:Fallback xmlns="">
      <p:transition spd="slow" advTm="112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 smtClean="0"/>
              <a:t>تحفيز الانزيمات </a:t>
            </a:r>
            <a:r>
              <a:rPr lang="ar-IQ" dirty="0" err="1" smtClean="0"/>
              <a:t>المحلله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37139"/>
            <a:ext cx="7344816" cy="4719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3693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888145" y="1556792"/>
            <a:ext cx="7367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IQ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التاثيرات</a:t>
            </a:r>
            <a:r>
              <a:rPr lang="ar-IQ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الفسيولوجية </a:t>
            </a:r>
            <a:r>
              <a:rPr lang="ar-IQ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للجبرلين</a:t>
            </a:r>
            <a:r>
              <a:rPr lang="ar-IQ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ar-SA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6866" name="Picture 2" descr="https://tse1.mm.bing.net/th?id=OIP.tUadYrJFMQSC3R7Fk7x1RgHaDt&amp;pid=Api&amp;P=0&amp;w=317&amp;h=15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089" y="2924944"/>
            <a:ext cx="6691833" cy="3356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صوت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526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09"/>
    </mc:Choice>
    <mc:Fallback xmlns="">
      <p:transition spd="slow" advTm="28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s://www.infiniumglobalresearch.com/report-img/food-beverages/global-gibberellins-marke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6752"/>
            <a:ext cx="5029318" cy="2297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4" name="Picture 4" descr="https://3c1703fe8d.site.internapcdn.net/newman/gfx/news/2015/plantgrowth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789040"/>
            <a:ext cx="3720991" cy="2790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6" name="Picture 6" descr="http://plantcellbiology.masters.grkraj.org/html/Plant_Growth_And_Development4-Plant_Hormones-Gibberellins_files/image00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223" y="1196752"/>
            <a:ext cx="3724275" cy="504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ت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2730993" y="188640"/>
            <a:ext cx="36247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IQ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النباتات القرمية</a:t>
            </a:r>
            <a:endParaRPr lang="ar-SA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9700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913"/>
    </mc:Choice>
    <mc:Fallback xmlns="">
      <p:transition spd="slow" advTm="829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 smtClean="0"/>
              <a:t>استطاله الساق الزهري والازهار</a:t>
            </a:r>
            <a:endParaRPr lang="ar-IQ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16832"/>
            <a:ext cx="6989506" cy="4362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321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204"/>
    </mc:Choice>
    <mc:Fallback xmlns="">
      <p:transition spd="slow" advTm="83204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 smtClean="0"/>
              <a:t>كسر السكون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28800"/>
            <a:ext cx="7141570" cy="4282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9856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s://cdn1.byjus.com/wp-content/uploads/2019/04/Gibberellins-In-Plants-2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762" y="980728"/>
            <a:ext cx="7143750" cy="2610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6" name="Picture 4" descr="http://plantcellbiology.masters.grkraj.org/html/Plant_Growth_And_Development4-Plant_Hormones-Gibberellins_files/image037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380617"/>
            <a:ext cx="5037247" cy="3396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3224193" y="70518"/>
            <a:ext cx="28648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IQ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انبات البذور</a:t>
            </a:r>
            <a:endParaRPr lang="ar-SA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5798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s://tse4.mm.bing.net/th?id=OIP.QURGMJ7XJei4x6YRRJZ6QQHaJl&amp;pid=Api&amp;P=0&amp;w=300&amp;h=3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22" y="1795067"/>
            <a:ext cx="3456384" cy="4469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2" name="Picture 4" descr="https://image.slidesharecdn.com/planthormonesandplantreproduction-150715065242-lva1-app6892/95/plant-hormones-and-plant-reproduction-9-638.jpg?cb=14369432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115" y="1700808"/>
            <a:ext cx="4752528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2375145" y="476672"/>
            <a:ext cx="46041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IQ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تحفيز الثمار البكرية</a:t>
            </a:r>
            <a:endParaRPr lang="ar-SA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3782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 smtClean="0"/>
              <a:t>تحفيز الازهار الذكرية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15" y="1556792"/>
            <a:ext cx="7197591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769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 smtClean="0"/>
              <a:t>نمو الجذور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88001"/>
            <a:ext cx="6912768" cy="4750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1740377"/>
      </p:ext>
    </p:extLst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603</TotalTime>
  <Words>44</Words>
  <Application>Microsoft Office PowerPoint</Application>
  <PresentationFormat>عرض على الشاشة (3:4)‏</PresentationFormat>
  <Paragraphs>13</Paragraphs>
  <Slides>10</Slides>
  <Notes>0</Notes>
  <HiddenSlides>0</HiddenSlides>
  <MMClips>3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1" baseType="lpstr">
      <vt:lpstr>سمة Office</vt:lpstr>
      <vt:lpstr>عرض تقديمي في PowerPoint</vt:lpstr>
      <vt:lpstr>عرض تقديمي في PowerPoint</vt:lpstr>
      <vt:lpstr>عرض تقديمي في PowerPoint</vt:lpstr>
      <vt:lpstr>استطاله الساق الزهري والازهار</vt:lpstr>
      <vt:lpstr>كسر السكون</vt:lpstr>
      <vt:lpstr>عرض تقديمي في PowerPoint</vt:lpstr>
      <vt:lpstr>عرض تقديمي في PowerPoint</vt:lpstr>
      <vt:lpstr>تحفيز الازهار الذكرية</vt:lpstr>
      <vt:lpstr>نمو الجذور</vt:lpstr>
      <vt:lpstr>تحفيز الانزيمات المحلله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msn</dc:creator>
  <cp:lastModifiedBy>alkdeer</cp:lastModifiedBy>
  <cp:revision>18</cp:revision>
  <dcterms:created xsi:type="dcterms:W3CDTF">2020-03-31T10:12:05Z</dcterms:created>
  <dcterms:modified xsi:type="dcterms:W3CDTF">2022-05-07T03:20:41Z</dcterms:modified>
</cp:coreProperties>
</file>